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Relationship Id="rId4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jpg"/><Relationship Id="rId4" Type="http://schemas.openxmlformats.org/officeDocument/2006/relationships/image" Target="../media/image0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Relationship Id="rId4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Relationship Id="rId4" Type="http://schemas.openxmlformats.org/officeDocument/2006/relationships/image" Target="../media/image3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2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0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6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6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6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6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403" y="152400"/>
            <a:ext cx="2235197" cy="298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62902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826" y="152400"/>
            <a:ext cx="5057771" cy="3793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